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76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9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2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80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98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21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5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61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5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5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31419-BCC3-455C-92FA-1DD7AA8E49B3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2FFD5-3FC9-4E8C-AD5F-6A140B0D5C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110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025" y="409575"/>
            <a:ext cx="12252960" cy="689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4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466725"/>
            <a:ext cx="12252960" cy="689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68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96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23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116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063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Larry Gher</dc:creator>
  <cp:lastModifiedBy>Larry Gher</cp:lastModifiedBy>
  <cp:revision>4</cp:revision>
  <dcterms:created xsi:type="dcterms:W3CDTF">2020-09-08T10:26:39Z</dcterms:created>
  <dcterms:modified xsi:type="dcterms:W3CDTF">2020-09-09T23:27:32Z</dcterms:modified>
</cp:coreProperties>
</file>

<file path=docProps/thumbnail.jpeg>
</file>